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591" autoAdjust="0"/>
    <p:restoredTop sz="94653" autoAdjust="0"/>
  </p:normalViewPr>
  <p:slideViewPr>
    <p:cSldViewPr>
      <p:cViewPr varScale="1">
        <p:scale>
          <a:sx n="111" d="100"/>
          <a:sy n="111" d="100"/>
        </p:scale>
        <p:origin x="-102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uk-U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uk-U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uk-U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441A6A-EF32-4489-9110-906A5521C573}" type="datetimeFigureOut">
              <a:rPr lang="uk-UA" smtClean="0"/>
              <a:t>22.10.2012</a:t>
            </a:fld>
            <a:endParaRPr lang="uk-U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DCD2EF-A8B6-4DD4-BE17-B27B00CAC919}" type="slidenum">
              <a:rPr lang="uk-UA" smtClean="0"/>
              <a:t>‹#›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28596" y="357166"/>
            <a:ext cx="8072494" cy="4071966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uk-UA"/>
          </a:p>
        </p:txBody>
      </p:sp>
      <p:sp>
        <p:nvSpPr>
          <p:cNvPr id="5" name="Rectangle 4"/>
          <p:cNvSpPr/>
          <p:nvPr/>
        </p:nvSpPr>
        <p:spPr>
          <a:xfrm>
            <a:off x="428596" y="357166"/>
            <a:ext cx="8072494" cy="42862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          Restore</a:t>
            </a:r>
            <a:endParaRPr lang="uk-UA" dirty="0"/>
          </a:p>
        </p:txBody>
      </p:sp>
      <p:sp>
        <p:nvSpPr>
          <p:cNvPr id="6" name="Rectangle 5"/>
          <p:cNvSpPr/>
          <p:nvPr/>
        </p:nvSpPr>
        <p:spPr>
          <a:xfrm>
            <a:off x="428596" y="357166"/>
            <a:ext cx="500066" cy="428628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-</a:t>
            </a:r>
            <a:endParaRPr lang="uk-UA" dirty="0"/>
          </a:p>
        </p:txBody>
      </p:sp>
      <p:sp>
        <p:nvSpPr>
          <p:cNvPr id="7" name="Rectangle 6"/>
          <p:cNvSpPr/>
          <p:nvPr/>
        </p:nvSpPr>
        <p:spPr>
          <a:xfrm>
            <a:off x="8001024" y="357166"/>
            <a:ext cx="500066" cy="428628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</a:t>
            </a:r>
            <a:endParaRPr lang="uk-UA" dirty="0"/>
          </a:p>
        </p:txBody>
      </p:sp>
      <p:sp>
        <p:nvSpPr>
          <p:cNvPr id="8" name="Rectangle 7"/>
          <p:cNvSpPr/>
          <p:nvPr/>
        </p:nvSpPr>
        <p:spPr>
          <a:xfrm>
            <a:off x="6715140" y="1000108"/>
            <a:ext cx="1500198" cy="428628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u="sng" dirty="0" smtClean="0"/>
              <a:t>O</a:t>
            </a:r>
            <a:r>
              <a:rPr lang="en-US" dirty="0" smtClean="0"/>
              <a:t>k</a:t>
            </a:r>
            <a:endParaRPr lang="uk-UA" dirty="0"/>
          </a:p>
        </p:txBody>
      </p:sp>
      <p:sp>
        <p:nvSpPr>
          <p:cNvPr id="9" name="Rectangle 8"/>
          <p:cNvSpPr/>
          <p:nvPr/>
        </p:nvSpPr>
        <p:spPr>
          <a:xfrm>
            <a:off x="6715140" y="1643050"/>
            <a:ext cx="1500198" cy="428628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u="sng" dirty="0" smtClean="0"/>
              <a:t>C</a:t>
            </a:r>
            <a:r>
              <a:rPr lang="en-US" dirty="0" smtClean="0"/>
              <a:t>lear</a:t>
            </a:r>
            <a:endParaRPr lang="uk-UA" dirty="0"/>
          </a:p>
        </p:txBody>
      </p:sp>
      <p:sp>
        <p:nvSpPr>
          <p:cNvPr id="10" name="Rectangle 9"/>
          <p:cNvSpPr/>
          <p:nvPr/>
        </p:nvSpPr>
        <p:spPr>
          <a:xfrm>
            <a:off x="6715140" y="2285992"/>
            <a:ext cx="1500198" cy="428628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Clear </a:t>
            </a:r>
            <a:r>
              <a:rPr lang="en-US" u="sng" dirty="0" smtClean="0"/>
              <a:t>A</a:t>
            </a:r>
            <a:r>
              <a:rPr lang="en-US" dirty="0" smtClean="0"/>
              <a:t>ll</a:t>
            </a:r>
            <a:endParaRPr lang="uk-UA" dirty="0"/>
          </a:p>
        </p:txBody>
      </p:sp>
      <p:sp>
        <p:nvSpPr>
          <p:cNvPr id="11" name="Rectangle 10"/>
          <p:cNvSpPr/>
          <p:nvPr/>
        </p:nvSpPr>
        <p:spPr>
          <a:xfrm>
            <a:off x="6715140" y="2928934"/>
            <a:ext cx="1500198" cy="428628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</a:t>
            </a:r>
            <a:r>
              <a:rPr lang="en-US" u="sng" dirty="0" smtClean="0"/>
              <a:t>n</a:t>
            </a:r>
            <a:r>
              <a:rPr lang="en-US" dirty="0" smtClean="0"/>
              <a:t>cel</a:t>
            </a:r>
            <a:endParaRPr lang="uk-UA" dirty="0"/>
          </a:p>
        </p:txBody>
      </p:sp>
      <p:sp>
        <p:nvSpPr>
          <p:cNvPr id="13" name="Rectangle 12"/>
          <p:cNvSpPr/>
          <p:nvPr/>
        </p:nvSpPr>
        <p:spPr>
          <a:xfrm>
            <a:off x="642910" y="1142984"/>
            <a:ext cx="5786478" cy="2928958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uk-UA"/>
          </a:p>
        </p:txBody>
      </p:sp>
      <p:graphicFrame>
        <p:nvGraphicFramePr>
          <p:cNvPr id="12" name="Table 11"/>
          <p:cNvGraphicFramePr>
            <a:graphicFrameLocks noGrp="1"/>
          </p:cNvGraphicFramePr>
          <p:nvPr/>
        </p:nvGraphicFramePr>
        <p:xfrm>
          <a:off x="785786" y="1357298"/>
          <a:ext cx="5357850" cy="24288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57850"/>
              </a:tblGrid>
              <a:tr h="404815">
                <a:tc>
                  <a:txBody>
                    <a:bodyPr/>
                    <a:lstStyle/>
                    <a:p>
                      <a:r>
                        <a:rPr lang="en-US" dirty="0" smtClean="0"/>
                        <a:t>Directory1/file1.txt</a:t>
                      </a:r>
                      <a:endParaRPr lang="uk-UA" dirty="0"/>
                    </a:p>
                  </a:txBody>
                  <a:tcPr/>
                </a:tc>
              </a:tr>
              <a:tr h="40481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Directory1/file2.txt</a:t>
                      </a:r>
                      <a:endParaRPr lang="uk-UA" dirty="0" smtClean="0"/>
                    </a:p>
                  </a:txBody>
                  <a:tcPr/>
                </a:tc>
              </a:tr>
              <a:tr h="40481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Directory1/file3.txt</a:t>
                      </a:r>
                      <a:endParaRPr lang="uk-UA" dirty="0" smtClean="0"/>
                    </a:p>
                  </a:txBody>
                  <a:tcPr/>
                </a:tc>
              </a:tr>
              <a:tr h="40481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Directory1/file4.txt</a:t>
                      </a:r>
                      <a:endParaRPr lang="uk-UA" dirty="0"/>
                    </a:p>
                  </a:txBody>
                  <a:tcPr/>
                </a:tc>
              </a:tr>
              <a:tr h="40481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Directory1/file5.txt</a:t>
                      </a:r>
                      <a:endParaRPr lang="uk-UA" dirty="0" smtClean="0"/>
                    </a:p>
                  </a:txBody>
                  <a:tcPr/>
                </a:tc>
              </a:tr>
              <a:tr h="404815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Directory1/file6.txt</a:t>
                      </a:r>
                      <a:endParaRPr lang="uk-UA" dirty="0" smtClean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5" name="TextBox 14"/>
          <p:cNvSpPr txBox="1"/>
          <p:nvPr/>
        </p:nvSpPr>
        <p:spPr>
          <a:xfrm>
            <a:off x="928662" y="928670"/>
            <a:ext cx="1071570" cy="369332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en-US" dirty="0" smtClean="0"/>
              <a:t>Backup</a:t>
            </a:r>
            <a:endParaRPr lang="uk-UA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16</Words>
  <Application>Microsoft Office PowerPoint</Application>
  <PresentationFormat>On-screen Show 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hackerHouse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hacker</dc:creator>
  <cp:lastModifiedBy>hacker</cp:lastModifiedBy>
  <cp:revision>1</cp:revision>
  <dcterms:created xsi:type="dcterms:W3CDTF">2012-10-22T13:05:09Z</dcterms:created>
  <dcterms:modified xsi:type="dcterms:W3CDTF">2012-10-22T13:15:13Z</dcterms:modified>
</cp:coreProperties>
</file>

<file path=docProps/thumbnail.jpeg>
</file>