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9E92D-FD7B-4A03-93CE-311B7028B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393A97-5149-493F-B12E-C5A99E6A56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6C1D7-259D-459C-AE07-93CB88B3E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2BA01-4D23-4AB0-A5DA-FEEE11DBF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E133C-D426-4E74-8F69-B66E446C7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22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39375-10CA-4716-BEC8-B9C6E39A3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8F9D08-FF40-4DE8-B59F-0A5EBCF7A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A2765-E0F0-47DF-B0BC-D006335FD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5054B-0A5B-42C9-B1E9-3D5BC8709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95265-6B95-4EC0-8A8A-0E69A0E53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120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FA03A4-DC3F-4CC3-AA0F-CBDC802F49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B1C746-2E6D-4E95-8E02-2DBF2374D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AD9B4-0AAD-495A-96CF-405B23DA0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ACB571-E4F0-4946-B35B-C9FE295A8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FD118-C392-4DAB-B115-A29873888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80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A9DA8-0E96-495A-BA36-7E4B018AE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161D9-6EAC-4CCB-86E1-A5D123638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388FF-9CEB-4BA0-94CD-53F84514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7BED2-9E8F-4511-83AA-C13D744F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638A1-7E67-4625-A44B-F47769E2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88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88F32-EA35-4240-9819-DE6B45726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49F77C-0310-4772-9273-D79D4D85A8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19244-0162-4431-A0F2-D50A2A910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8D8E72-CD17-4D8F-B4A2-BF1B8AD27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85844-C2AE-41FE-89A3-8D08DDAE0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43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25EA6-5A1A-43E4-AC8E-9903C70D9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F2814-6BD8-4EB4-9EB3-0BFF486B73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F70505-495E-4C32-8528-DA65FE2D3E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7A389-92BE-42AB-8A08-8D23EEBDE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15C4A-3FEC-4C10-94CE-5EB048F9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344449-0F32-4475-8FDD-33CA5A5ED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27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933D2-E4D5-4E92-A5D7-C257E04F3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7CCCF-C0B0-4547-93B3-BC90B51A2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19D2F-B7E5-4D58-A227-7F9CCE27C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C2F1FD-FF33-44D6-9029-630A9E193E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437DCF-3D2C-4F80-9070-8C75FE0A7C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51A4F2-2ED8-4774-8489-017FCE210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7D8180-860E-48C8-BD29-3AC6E63F9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B2942B-1348-4EB3-B341-7D47E0ED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691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05590-172A-4B87-B5C6-69A03C4DB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03AAF7-AD8D-459E-9F25-03798DD48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E1F4C9-D7CD-465B-8A55-66DD0745E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5518CB-F607-4E76-A52F-1F1E3D413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150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C0DED4-E70A-4680-A218-2E9EFC9D0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40DD55-145E-4EC6-B624-2C526BB7B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38512E-DCEB-4DC3-9D2B-6885E69DB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05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32D0F-C422-462F-9CC5-8AC25E75F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5DFED-89E3-462C-A1B6-9428E1FB5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DF1A87-D699-405A-90A5-7E87BEB7A3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80FD4-622F-45D6-8D37-C014D85FB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3A7203-9C19-4D36-B15F-F750F35A1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64264-C743-4D2F-AC29-7125A1E78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796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29926-32C6-48E5-B571-4C37C3A65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58477A-0427-4390-95D6-12C0538E78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256706-BE90-48A3-ADD0-E1F9333B4A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AF6242-6B3E-44A5-BDCB-90EA32FC9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D7B761-9D09-4840-8533-90967048E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FF816-12F2-4B62-B541-B93D4B5D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63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DA0D84-1143-4D2D-B11E-29470EA80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B3160E-6C89-42F4-852E-2F9F14E27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18D40-E89B-4710-9104-A2B0984E12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954DE-FF62-4238-B493-C9CC63387650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6EF49-E705-40FE-9B23-5F175CD045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00DA3-733E-42D9-A7F1-06AB557A5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3D928-221E-46AB-9D0A-38FBEE73C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4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Pen">
            <a:extLst>
              <a:ext uri="{FF2B5EF4-FFF2-40B4-BE49-F238E27FC236}">
                <a16:creationId xmlns:a16="http://schemas.microsoft.com/office/drawing/2014/main" id="{C104CFE3-DD45-4263-B206-F5DEF50439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74609" y="3765245"/>
            <a:ext cx="1823661" cy="1823661"/>
          </a:xfrm>
          <a:prstGeom prst="rect">
            <a:avLst/>
          </a:prstGeom>
        </p:spPr>
      </p:pic>
      <p:pic>
        <p:nvPicPr>
          <p:cNvPr id="7" name="Graphic 6" descr="Open folder">
            <a:extLst>
              <a:ext uri="{FF2B5EF4-FFF2-40B4-BE49-F238E27FC236}">
                <a16:creationId xmlns:a16="http://schemas.microsoft.com/office/drawing/2014/main" id="{3412735D-6405-420D-B2D8-668670C338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84169" y="47125"/>
            <a:ext cx="1823661" cy="1823661"/>
          </a:xfrm>
          <a:prstGeom prst="rect">
            <a:avLst/>
          </a:prstGeom>
        </p:spPr>
      </p:pic>
      <p:pic>
        <p:nvPicPr>
          <p:cNvPr id="9" name="Graphic 8" descr="Open folder">
            <a:extLst>
              <a:ext uri="{FF2B5EF4-FFF2-40B4-BE49-F238E27FC236}">
                <a16:creationId xmlns:a16="http://schemas.microsoft.com/office/drawing/2014/main" id="{7467704B-32F0-4844-8DF8-4343CE0995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18175" y="3883628"/>
            <a:ext cx="1823661" cy="18236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57EAC6-2D44-40C4-82C5-8E86C8A704A2}"/>
              </a:ext>
            </a:extLst>
          </p:cNvPr>
          <p:cNvSpPr txBox="1"/>
          <p:nvPr/>
        </p:nvSpPr>
        <p:spPr>
          <a:xfrm>
            <a:off x="5126021" y="1686120"/>
            <a:ext cx="193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 directories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F90B71-3607-4007-A674-39679452E610}"/>
              </a:ext>
            </a:extLst>
          </p:cNvPr>
          <p:cNvSpPr txBox="1"/>
          <p:nvPr/>
        </p:nvSpPr>
        <p:spPr>
          <a:xfrm>
            <a:off x="8025376" y="5522623"/>
            <a:ext cx="220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“fake” directories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7541CA-C799-4D86-8257-5006F74BF90E}"/>
              </a:ext>
            </a:extLst>
          </p:cNvPr>
          <p:cNvSpPr txBox="1"/>
          <p:nvPr/>
        </p:nvSpPr>
        <p:spPr>
          <a:xfrm>
            <a:off x="2163713" y="5707289"/>
            <a:ext cx="1410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folder tree</a:t>
            </a:r>
          </a:p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diagrams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9FADCBB-AAAD-419A-872D-F230E932833F}"/>
              </a:ext>
            </a:extLst>
          </p:cNvPr>
          <p:cNvSpPr/>
          <p:nvPr/>
        </p:nvSpPr>
        <p:spPr>
          <a:xfrm>
            <a:off x="7258775" y="1759226"/>
            <a:ext cx="1189486" cy="2256182"/>
          </a:xfrm>
          <a:custGeom>
            <a:avLst/>
            <a:gdLst>
              <a:gd name="connsiteX0" fmla="*/ 0 w 1894788"/>
              <a:gd name="connsiteY0" fmla="*/ 0 h 2884602"/>
              <a:gd name="connsiteX1" fmla="*/ 1536569 w 1894788"/>
              <a:gd name="connsiteY1" fmla="*/ 744717 h 2884602"/>
              <a:gd name="connsiteX2" fmla="*/ 1894788 w 1894788"/>
              <a:gd name="connsiteY2" fmla="*/ 2884602 h 288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4788" h="2884602">
                <a:moveTo>
                  <a:pt x="0" y="0"/>
                </a:moveTo>
                <a:cubicBezTo>
                  <a:pt x="610385" y="131975"/>
                  <a:pt x="1220771" y="263950"/>
                  <a:pt x="1536569" y="744717"/>
                </a:cubicBezTo>
                <a:cubicBezTo>
                  <a:pt x="1852367" y="1225484"/>
                  <a:pt x="1701539" y="2556235"/>
                  <a:pt x="1894788" y="2884602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B6BC9F5-F503-41E7-927B-3F0EBA0D2391}"/>
              </a:ext>
            </a:extLst>
          </p:cNvPr>
          <p:cNvSpPr/>
          <p:nvPr/>
        </p:nvSpPr>
        <p:spPr>
          <a:xfrm rot="10800000">
            <a:off x="7124124" y="1874098"/>
            <a:ext cx="1189486" cy="2256182"/>
          </a:xfrm>
          <a:custGeom>
            <a:avLst/>
            <a:gdLst>
              <a:gd name="connsiteX0" fmla="*/ 0 w 1894788"/>
              <a:gd name="connsiteY0" fmla="*/ 0 h 2884602"/>
              <a:gd name="connsiteX1" fmla="*/ 1536569 w 1894788"/>
              <a:gd name="connsiteY1" fmla="*/ 744717 h 2884602"/>
              <a:gd name="connsiteX2" fmla="*/ 1894788 w 1894788"/>
              <a:gd name="connsiteY2" fmla="*/ 2884602 h 288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4788" h="2884602">
                <a:moveTo>
                  <a:pt x="0" y="0"/>
                </a:moveTo>
                <a:cubicBezTo>
                  <a:pt x="610385" y="131975"/>
                  <a:pt x="1220771" y="263950"/>
                  <a:pt x="1536569" y="744717"/>
                </a:cubicBezTo>
                <a:cubicBezTo>
                  <a:pt x="1852367" y="1225484"/>
                  <a:pt x="1701539" y="2556235"/>
                  <a:pt x="1894788" y="2884602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9CCB069-4E21-46BE-B9B0-8B3A3D0BC840}"/>
              </a:ext>
            </a:extLst>
          </p:cNvPr>
          <p:cNvSpPr/>
          <p:nvPr/>
        </p:nvSpPr>
        <p:spPr>
          <a:xfrm rot="16554364">
            <a:off x="5437869" y="3358284"/>
            <a:ext cx="1189486" cy="3848271"/>
          </a:xfrm>
          <a:custGeom>
            <a:avLst/>
            <a:gdLst>
              <a:gd name="connsiteX0" fmla="*/ 0 w 1894788"/>
              <a:gd name="connsiteY0" fmla="*/ 0 h 2884602"/>
              <a:gd name="connsiteX1" fmla="*/ 1536569 w 1894788"/>
              <a:gd name="connsiteY1" fmla="*/ 744717 h 2884602"/>
              <a:gd name="connsiteX2" fmla="*/ 1894788 w 1894788"/>
              <a:gd name="connsiteY2" fmla="*/ 2884602 h 288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4788" h="2884602">
                <a:moveTo>
                  <a:pt x="0" y="0"/>
                </a:moveTo>
                <a:cubicBezTo>
                  <a:pt x="610385" y="131975"/>
                  <a:pt x="1220771" y="263950"/>
                  <a:pt x="1536569" y="744717"/>
                </a:cubicBezTo>
                <a:cubicBezTo>
                  <a:pt x="1852367" y="1225484"/>
                  <a:pt x="1701539" y="2556235"/>
                  <a:pt x="1894788" y="2884602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5608D1A-88A1-4737-A1A1-D250E3290C10}"/>
              </a:ext>
            </a:extLst>
          </p:cNvPr>
          <p:cNvSpPr/>
          <p:nvPr/>
        </p:nvSpPr>
        <p:spPr>
          <a:xfrm rot="5754364">
            <a:off x="5303217" y="3473156"/>
            <a:ext cx="1189486" cy="3848271"/>
          </a:xfrm>
          <a:custGeom>
            <a:avLst/>
            <a:gdLst>
              <a:gd name="connsiteX0" fmla="*/ 0 w 1894788"/>
              <a:gd name="connsiteY0" fmla="*/ 0 h 2884602"/>
              <a:gd name="connsiteX1" fmla="*/ 1536569 w 1894788"/>
              <a:gd name="connsiteY1" fmla="*/ 744717 h 2884602"/>
              <a:gd name="connsiteX2" fmla="*/ 1894788 w 1894788"/>
              <a:gd name="connsiteY2" fmla="*/ 2884602 h 288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4788" h="2884602">
                <a:moveTo>
                  <a:pt x="0" y="0"/>
                </a:moveTo>
                <a:cubicBezTo>
                  <a:pt x="610385" y="131975"/>
                  <a:pt x="1220771" y="263950"/>
                  <a:pt x="1536569" y="744717"/>
                </a:cubicBezTo>
                <a:cubicBezTo>
                  <a:pt x="1852367" y="1225484"/>
                  <a:pt x="1701539" y="2556235"/>
                  <a:pt x="1894788" y="2884602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3285840-260F-4ED8-BA22-F402FF79BE12}"/>
              </a:ext>
            </a:extLst>
          </p:cNvPr>
          <p:cNvSpPr/>
          <p:nvPr/>
        </p:nvSpPr>
        <p:spPr>
          <a:xfrm rot="3556895">
            <a:off x="3895456" y="1698617"/>
            <a:ext cx="1189486" cy="1828603"/>
          </a:xfrm>
          <a:custGeom>
            <a:avLst/>
            <a:gdLst>
              <a:gd name="connsiteX0" fmla="*/ 0 w 1894788"/>
              <a:gd name="connsiteY0" fmla="*/ 0 h 2884602"/>
              <a:gd name="connsiteX1" fmla="*/ 1536569 w 1894788"/>
              <a:gd name="connsiteY1" fmla="*/ 744717 h 2884602"/>
              <a:gd name="connsiteX2" fmla="*/ 1894788 w 1894788"/>
              <a:gd name="connsiteY2" fmla="*/ 2884602 h 288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4788" h="2884602">
                <a:moveTo>
                  <a:pt x="0" y="0"/>
                </a:moveTo>
                <a:cubicBezTo>
                  <a:pt x="610385" y="131975"/>
                  <a:pt x="1220771" y="263950"/>
                  <a:pt x="1536569" y="744717"/>
                </a:cubicBezTo>
                <a:cubicBezTo>
                  <a:pt x="1852367" y="1225484"/>
                  <a:pt x="1701539" y="2556235"/>
                  <a:pt x="1894788" y="2884602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F29C9BC-02E1-48E2-9114-216F33CD8079}"/>
              </a:ext>
            </a:extLst>
          </p:cNvPr>
          <p:cNvSpPr txBox="1"/>
          <p:nvPr/>
        </p:nvSpPr>
        <p:spPr>
          <a:xfrm>
            <a:off x="6253530" y="3035101"/>
            <a:ext cx="2010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FakeDir.realize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4AEBDFD-3B09-4477-BB99-77F4A0514EAB}"/>
              </a:ext>
            </a:extLst>
          </p:cNvPr>
          <p:cNvSpPr txBox="1"/>
          <p:nvPr/>
        </p:nvSpPr>
        <p:spPr>
          <a:xfrm>
            <a:off x="7872622" y="2238129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fakedir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F73B11-288B-401D-A822-419AF04D7D67}"/>
              </a:ext>
            </a:extLst>
          </p:cNvPr>
          <p:cNvSpPr txBox="1"/>
          <p:nvPr/>
        </p:nvSpPr>
        <p:spPr>
          <a:xfrm>
            <a:off x="5087185" y="4475823"/>
            <a:ext cx="2332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fakedir_fromstring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CB508F-9D6B-4090-9DAC-3F0FCC261641}"/>
              </a:ext>
            </a:extLst>
          </p:cNvPr>
          <p:cNvSpPr txBox="1"/>
          <p:nvPr/>
        </p:nvSpPr>
        <p:spPr>
          <a:xfrm>
            <a:off x="4926083" y="5546543"/>
            <a:ext cx="1903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Fakedir.seedir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3343E6-6142-427F-98AD-69BB36C2E01A}"/>
              </a:ext>
            </a:extLst>
          </p:cNvPr>
          <p:cNvSpPr txBox="1"/>
          <p:nvPr/>
        </p:nvSpPr>
        <p:spPr>
          <a:xfrm>
            <a:off x="4101593" y="2459029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seedir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260275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Earnest, Tom</dc:creator>
  <cp:lastModifiedBy>Earnest, Tom</cp:lastModifiedBy>
  <cp:revision>2</cp:revision>
  <dcterms:created xsi:type="dcterms:W3CDTF">2020-09-27T13:35:02Z</dcterms:created>
  <dcterms:modified xsi:type="dcterms:W3CDTF">2020-09-27T13:49:16Z</dcterms:modified>
</cp:coreProperties>
</file>